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334" r:id="rId68"/>
    <p:sldId id="289" r:id="rId69"/>
    <p:sldId id="292" r:id="rId70"/>
    <p:sldId id="300" r:id="rId71"/>
    <p:sldId id="294" r:id="rId72"/>
    <p:sldId id="293" r:id="rId73"/>
    <p:sldId id="301" r:id="rId74"/>
    <p:sldId id="295" r:id="rId75"/>
    <p:sldId id="302" r:id="rId76"/>
    <p:sldId id="332" r:id="rId77"/>
    <p:sldId id="305" r:id="rId78"/>
    <p:sldId id="30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  <p14:sldId id="334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7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cran/BrailleR/f/vignettes/BrailleR.Rm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01A-C640-46B4-975F-AFC063C4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BrailleR</a:t>
            </a:r>
            <a:r>
              <a:rPr lang="en-CA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9EE-4211-29DB-BDEA-FC9CC1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CA" dirty="0"/>
              <a:t>Improve access to graphs for blind users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Describe(): </a:t>
            </a:r>
            <a:r>
              <a:rPr lang="en-CA" sz="1800" dirty="0"/>
              <a:t>quick description of a graph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VI(): </a:t>
            </a:r>
            <a:r>
              <a:rPr lang="en-CA" sz="1800" dirty="0"/>
              <a:t>visual inspection of a graph</a:t>
            </a:r>
          </a:p>
          <a:p>
            <a:pPr lvl="1"/>
            <a:r>
              <a:rPr lang="en-CA" sz="1800" dirty="0" err="1">
                <a:latin typeface="Lucida Console" panose="020B0609040504020204" pitchFamily="49" charset="0"/>
              </a:rPr>
              <a:t>MakeAccessibleSVG</a:t>
            </a:r>
            <a:r>
              <a:rPr lang="en-CA" sz="1800" dirty="0">
                <a:latin typeface="Lucida Console" panose="020B0609040504020204" pitchFamily="49" charset="0"/>
              </a:rPr>
              <a:t>()</a:t>
            </a:r>
            <a:r>
              <a:rPr lang="en-CA" sz="1800" dirty="0"/>
              <a:t>:  create webpages a user can explore by using arrow keys &amp; basic navigation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ACBC-710C-4580-D36F-0562B90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CF8A-5969-A8D9-2F49-B27513D81238}"/>
              </a:ext>
            </a:extLst>
          </p:cNvPr>
          <p:cNvSpPr txBox="1"/>
          <p:nvPr/>
        </p:nvSpPr>
        <p:spPr>
          <a:xfrm>
            <a:off x="457200" y="3124200"/>
            <a:ext cx="8229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 &lt;- </a:t>
            </a:r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(iris,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Sepal.Length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Sepal.Width</a:t>
            </a:r>
            <a:r>
              <a:rPr lang="en-CA" sz="14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Describe(</a:t>
            </a:r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EAF8-55EE-A629-9491-6BC927CB9261}"/>
              </a:ext>
            </a:extLst>
          </p:cNvPr>
          <p:cNvSpPr txBox="1"/>
          <p:nvPr/>
        </p:nvSpPr>
        <p:spPr>
          <a:xfrm>
            <a:off x="457200" y="4419600"/>
            <a:ext cx="82296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 </a:t>
            </a:r>
            <a:r>
              <a:rPr lang="en-CA" sz="1200" dirty="0" err="1">
                <a:latin typeface="Lucida Console" panose="020B0609040504020204" pitchFamily="49" charset="0"/>
              </a:rPr>
              <a:t>geom_point</a:t>
            </a:r>
            <a:r>
              <a:rPr lang="en-CA" sz="1200" dirty="0">
                <a:latin typeface="Lucida Console" panose="020B0609040504020204" pitchFamily="49" charset="0"/>
              </a:rPr>
              <a:t> layer created with the ggplot2 framework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General Description: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 scatter plot shows the relationship between two variables by plotting a symbol for each observation at the coordinates for the two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A23AB-EF7C-623B-1CCD-8405034A6B6F}"/>
              </a:ext>
            </a:extLst>
          </p:cNvPr>
          <p:cNvSpPr txBox="1"/>
          <p:nvPr/>
        </p:nvSpPr>
        <p:spPr>
          <a:xfrm>
            <a:off x="4572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7B4-153D-7FDD-B576-8BA9735034A2}"/>
              </a:ext>
            </a:extLst>
          </p:cNvPr>
          <p:cNvSpPr txBox="1"/>
          <p:nvPr/>
        </p:nvSpPr>
        <p:spPr>
          <a:xfrm>
            <a:off x="5334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There’s a lot more here. Check out: </a:t>
            </a:r>
            <a:r>
              <a:rPr lang="en-CA" dirty="0">
                <a:hlinkClick r:id="rId2"/>
              </a:rPr>
              <a:t>https://rdrr.io/cran/BrailleR/f/vignettes/BrailleR.Rmd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6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15328</TotalTime>
  <Words>4837</Words>
  <Application>Microsoft Office PowerPoint</Application>
  <PresentationFormat>On-screen Show (4:3)</PresentationFormat>
  <Paragraphs>658</Paragraphs>
  <Slides>78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Lucida Console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BrailleR package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252</cp:revision>
  <dcterms:created xsi:type="dcterms:W3CDTF">2017-10-14T20:35:56Z</dcterms:created>
  <dcterms:modified xsi:type="dcterms:W3CDTF">2024-02-14T19:12:29Z</dcterms:modified>
</cp:coreProperties>
</file>